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18" r:id="rId2"/>
    <p:sldId id="320" r:id="rId3"/>
    <p:sldId id="336" r:id="rId4"/>
    <p:sldId id="275" r:id="rId5"/>
    <p:sldId id="291" r:id="rId6"/>
    <p:sldId id="312" r:id="rId7"/>
    <p:sldId id="308" r:id="rId8"/>
    <p:sldId id="310" r:id="rId9"/>
    <p:sldId id="287" r:id="rId10"/>
    <p:sldId id="304" r:id="rId11"/>
    <p:sldId id="306" r:id="rId12"/>
    <p:sldId id="309" r:id="rId13"/>
    <p:sldId id="31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  <a:srgbClr val="0000FF"/>
    <a:srgbClr val="3333FF"/>
    <a:srgbClr val="0D3B07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84" d="100"/>
          <a:sy n="84" d="100"/>
        </p:scale>
        <p:origin x="-1524" y="-90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2DF6CC-2262-428C-8870-F61819376E7F}" type="datetimeFigureOut">
              <a:rPr lang="en-US"/>
              <a:t>10/03/2020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6CF070-2B5B-4171-942E-3501D7D2908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19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0514-BB60-47C9-8284-332024F5C47F}" type="datetimeFigureOut">
              <a:rPr lang="en-US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B5B5-8529-41D6-866C-8707AF5E36A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167-2C6E-47D2-8AF6-84E9C6499F3F}" type="datetimeFigureOut">
              <a:rPr lang="en-US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CF64-7DFD-44C4-8301-F542CAA6FB9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53A4F-1CE9-4B33-9884-13B49DCB6651}" type="datetimeFigureOut">
              <a:rPr lang="en-US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73E4-CB81-495E-8393-FC4A0F3B159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1FC7E-C874-48B9-A23B-4DC39FF483EE}" type="datetimeFigureOut">
              <a:rPr lang="en-US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77C1-D235-4441-B86C-2757A1B7868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7EF6-A2E4-41DD-A62F-02A323742C72}" type="datetimeFigureOut">
              <a:rPr lang="en-US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4CCD-7EA7-4B35-8A95-250A065F9D8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0C41-D097-4805-9D9B-F175290F4064}" type="datetimeFigureOut">
              <a:rPr lang="en-US"/>
              <a:t>10/03/2020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345E-2119-4F3A-8D6C-26797DBA719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86A0-B8A5-4414-AD20-C5D947F29B0E}" type="datetimeFigureOut">
              <a:rPr lang="en-US"/>
              <a:t>10/03/2020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1106-2B95-4EB3-A003-C0D3751A157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25C0-A56A-4CF1-A945-8A0A10BEBB7D}" type="datetimeFigureOut">
              <a:rPr lang="en-US"/>
              <a:t>10/03/2020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50B9-2413-417F-8C76-683C1527971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FA1C0-D6B1-4325-A815-010FE6977E15}" type="datetimeFigureOut">
              <a:rPr lang="en-US"/>
              <a:t>10/03/2020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40-9CA8-4789-8D9D-0A4CF0324E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122F-3338-4ED1-98D4-FA7129707A67}" type="datetimeFigureOut">
              <a:rPr lang="en-US"/>
              <a:t>10/03/2020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A998-0D6F-4B11-B735-6792B38F9C0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364F-1474-4601-AAF2-9FA765A3005B}" type="datetimeFigureOut">
              <a:rPr lang="en-US"/>
              <a:t>10/03/2020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1C35-A827-48A7-917B-F1AF5F6D913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611D4-35BF-44B9-9213-DCC2ED053064}" type="datetimeFigureOut">
              <a:rPr lang="en-US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38C66-F592-4B20-A9D0-3D2833CDF7E9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71755" y="216535"/>
            <a:ext cx="3594735" cy="4603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2400" b="1">
                <a:solidFill>
                  <a:schemeClr val="tx1"/>
                </a:solidFill>
                <a:latin typeface="time new roman"/>
              </a:rPr>
              <a:t>KIỂM TRA BÀI CŨ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5353" y="971154"/>
            <a:ext cx="8592492" cy="161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95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95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vi-VN" sz="495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495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95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tục trong Logo</a:t>
            </a:r>
            <a:r>
              <a:rPr lang="en-US" altLang="vi-VN" sz="495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sz="495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495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495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495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vi-VN" sz="495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495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585788" y="2690972"/>
            <a:ext cx="8687991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Một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vi-VN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405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4050" b="1" dirty="0">
              <a:solidFill>
                <a:srgbClr val="274F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Hình chữ nhật 1"/>
          <p:cNvSpPr>
            <a:spLocks noChangeArrowheads="1"/>
          </p:cNvSpPr>
          <p:nvPr/>
        </p:nvSpPr>
        <p:spPr bwMode="auto">
          <a:xfrm>
            <a:off x="585788" y="3547984"/>
            <a:ext cx="8409385" cy="19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 &lt;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en-US" altLang="vi-VN" sz="405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end</a:t>
            </a:r>
            <a:endParaRPr lang="vi-VN" altLang="vi-VN" sz="4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sz="240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lưu thủ tục vào tệp Cacthutuc.lgo, em phải gõ lệnh gì?</a:t>
            </a:r>
            <a:endParaRPr lang="en-US" sz="2400" b="1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“Cacthutuc.lgo</a:t>
            </a:r>
            <a:endParaRPr lang="en-US" sz="32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“Cacthutuc.lgo</a:t>
            </a:r>
            <a:endParaRPr lang="en-US" sz="32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Load “Cacthutuc.lgo</a:t>
            </a:r>
            <a:endParaRPr lang="en-US" sz="32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810000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u="sng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nạp tệp Cacthutuc.lgo, em phải goc lênh gì?</a:t>
            </a:r>
          </a:p>
          <a:p>
            <a:pPr eaLnBrk="1" hangingPunct="1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“Cacthutuc.lgo</a:t>
            </a:r>
            <a:endParaRPr lang="en-US" sz="32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“Cacthutuc.lgo</a:t>
            </a:r>
            <a:endParaRPr lang="en-US" sz="32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Load “Cacthutuc.lgo</a:t>
            </a:r>
            <a:endParaRPr lang="en-US" sz="32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4483968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249289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u="sng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tệp nào sau đây là đúng?</a:t>
            </a:r>
            <a:endParaRPr lang="en-US" sz="2400" b="1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Baihoc1.lgo</a:t>
            </a:r>
            <a:endParaRPr lang="en-US" sz="32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học 1</a:t>
            </a:r>
            <a:endParaRPr lang="en-US" sz="32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 hoc1.lgo</a:t>
            </a:r>
            <a:endParaRPr lang="en-US" sz="32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284984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105454" y="1484784"/>
            <a:ext cx="259398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0" descr="D:\may kia\POWERPOINT\HINH NEN DEP\hinh nen dep\hinh trang tri\Picture4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286000"/>
            <a:ext cx="20669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Vertical Scroll 6"/>
          <p:cNvSpPr/>
          <p:nvPr/>
        </p:nvSpPr>
        <p:spPr>
          <a:xfrm>
            <a:off x="3348038" y="27812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043613" y="27558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71755" y="122555"/>
            <a:ext cx="3392805" cy="4603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2400" b="1">
                <a:solidFill>
                  <a:srgbClr val="000000"/>
                </a:solidFill>
                <a:latin typeface="time new roman"/>
              </a:rPr>
              <a:t>KIỂM TRA BÀI CŨ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8" y="722869"/>
            <a:ext cx="8484394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5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5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vi-VN" sz="45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5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45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5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5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5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45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45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tam giác? (</a:t>
            </a:r>
            <a:r>
              <a:rPr lang="en-US" altLang="vi-VN" sz="45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vi-VN" sz="45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45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45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543560" y="2481104"/>
            <a:ext cx="8484394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4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Thủ</a:t>
            </a:r>
            <a:r>
              <a:rPr lang="en-US" altLang="vi-VN" sz="44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giác </a:t>
            </a:r>
            <a:r>
              <a:rPr lang="en-US" altLang="vi-VN" sz="405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4050" b="1" dirty="0">
              <a:solidFill>
                <a:srgbClr val="274F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Hình chữ nhật 1"/>
          <p:cNvSpPr>
            <a:spLocks noChangeArrowheads="1"/>
          </p:cNvSpPr>
          <p:nvPr/>
        </p:nvSpPr>
        <p:spPr bwMode="auto">
          <a:xfrm>
            <a:off x="890905" y="3138805"/>
            <a:ext cx="6660515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Tamgiac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RT 120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RT 120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RT 120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altLang="vi-VN" sz="3600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66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-144462"/>
            <a:ext cx="9158288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6" name="Picture 9" descr="465af30fc02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67150"/>
            <a:ext cx="1349375" cy="2611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38810" y="2340610"/>
            <a:ext cx="756666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0" b="1" dirty="0" err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zh-CN" sz="5000" b="1" dirty="0" err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Arial" panose="020B0604020202020204" pitchFamily="34" charset="0"/>
              </a:rPr>
              <a:t>à</a:t>
            </a:r>
            <a:r>
              <a:rPr lang="en-US" altLang="zh-CN" sz="5000" b="1" dirty="0" err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i 4: Thủ tục trong Logo</a:t>
            </a:r>
          </a:p>
          <a:p>
            <a:pPr algn="ctr"/>
            <a:r>
              <a:rPr lang="en-US" altLang="zh-CN" sz="5000" b="1" dirty="0" err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rPr>
              <a:t>(tiếp theo)</a:t>
            </a:r>
          </a:p>
        </p:txBody>
      </p:sp>
      <p:pic>
        <p:nvPicPr>
          <p:cNvPr id="21508" name="Picture 9" descr="465af30fc02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338" y="3840163"/>
            <a:ext cx="1349375" cy="2611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9" name="Picture 9" descr="465af30fc02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088" y="3825875"/>
            <a:ext cx="1349375" cy="2611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0" name="Picture 9" descr="465af30fc02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425" y="3825875"/>
            <a:ext cx="1349375" cy="2611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1" name="Picture 9" descr="465af30fc02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825875"/>
            <a:ext cx="1349375" cy="2611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2" name="AutoShape 2" descr="Hình ảnh có liên quan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65138" y="1081088"/>
            <a:ext cx="8215313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CHỦ ĐỀ 4: THẾ GIỚI LOGO</a:t>
            </a:r>
            <a:endParaRPr lang="en-US" altLang="zh-CN" sz="4000" b="1">
              <a:effectLst>
                <a:outerShdw blurRad="38100" dist="38100" dir="2700000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16"/>
          <p:cNvSpPr txBox="1">
            <a:spLocks noChangeArrowheads="1"/>
          </p:cNvSpPr>
          <p:nvPr/>
        </p:nvSpPr>
        <p:spPr bwMode="auto">
          <a:xfrm>
            <a:off x="571472" y="2143116"/>
            <a:ext cx="42211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9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2910" y="825443"/>
            <a:ext cx="792961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THỦ TỤC TRONG LOGO (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540393"/>
            <a:ext cx="3714776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28596" y="2928934"/>
            <a:ext cx="7715304" cy="2786082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LOGO,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Tamgiac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Tamgiac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ENTER). Quan sát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16"/>
          <p:cNvSpPr txBox="1">
            <a:spLocks noChangeArrowheads="1"/>
          </p:cNvSpPr>
          <p:nvPr/>
        </p:nvSpPr>
        <p:spPr bwMode="auto">
          <a:xfrm>
            <a:off x="571472" y="1630354"/>
            <a:ext cx="58054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logo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2143116"/>
            <a:ext cx="596830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chuột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2296" y="2571744"/>
            <a:ext cx="8964612" cy="954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latin typeface="Times New Roman" panose="02020603050405020304" pitchFamily="18" charset="0"/>
              </a:rPr>
              <a:t>Cacthutuc.lgo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208" y="3707471"/>
            <a:ext cx="803433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642907" y="3525525"/>
            <a:ext cx="3214712" cy="250033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THỦ TỤC TRONG LOGO (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11429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1357290" y="2214554"/>
            <a:ext cx="6572296" cy="178595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muốn lưu lại các thủ tục, em làm theo các bước sau:</a:t>
            </a: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56277"/>
            <a:ext cx="9144032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2262838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SAVE “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Cacthutuc.lgo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Enter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1610935" y="3159356"/>
            <a:ext cx="3460746" cy="298135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 bldLvl="0" animBg="1"/>
      <p:bldP spid="8" grpId="1" bldLvl="0" animBg="1"/>
      <p:bldP spid="14" grpId="0" animBg="1"/>
      <p:bldP spid="14" grpId="1" animBg="1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571472" y="1630354"/>
            <a:ext cx="58054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THỦ TỤC TRONG LOGO (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11429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7158" y="2334276"/>
            <a:ext cx="596830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chuột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2296" y="3117855"/>
            <a:ext cx="8964612" cy="954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latin typeface="Times New Roman" panose="02020603050405020304" pitchFamily="18" charset="0"/>
              </a:rPr>
              <a:t>Cacthutuc.lgo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57222" y="4357694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SAVE “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Cacthutuc.lgo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1406" y="2119962"/>
            <a:ext cx="596830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chuột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06" y="2767012"/>
            <a:ext cx="896461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tệp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nạp</a:t>
            </a:r>
            <a:r>
              <a:rPr lang="en-US" sz="2800" dirty="0"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</a:rPr>
              <a:t>Cacthutuc.lgo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4"/>
            <a:ext cx="8839200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611188" y="4211660"/>
            <a:ext cx="2979737" cy="24320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Content Placeholder 2"/>
          <p:cNvSpPr/>
          <p:nvPr/>
        </p:nvSpPr>
        <p:spPr bwMode="auto">
          <a:xfrm>
            <a:off x="714412" y="1571612"/>
            <a:ext cx="9144000" cy="503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Nạp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endParaRPr lang="en-US" sz="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THỦ TỤC TRONG LOGO (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1429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85720" y="2071678"/>
            <a:ext cx="8215370" cy="2571768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muốn nạp một tệp chứa các thủ tục đã được lưu trong máy tính, em làm theo các bước sau:</a:t>
            </a:r>
          </a:p>
          <a:p>
            <a:pPr algn="just"/>
            <a:endParaRPr lang="pt-BR" b="1" dirty="0">
              <a:solidFill>
                <a:srgbClr val="0000CC"/>
              </a:solidFill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7694"/>
            <a:ext cx="8907119" cy="2281967"/>
          </a:xfrm>
          <a:prstGeom prst="rect">
            <a:avLst/>
          </a:prstGeom>
        </p:spPr>
      </p:pic>
      <p:sp>
        <p:nvSpPr>
          <p:cNvPr id="22" name="Line 13"/>
          <p:cNvSpPr>
            <a:spLocks noChangeShapeType="1"/>
          </p:cNvSpPr>
          <p:nvPr/>
        </p:nvSpPr>
        <p:spPr bwMode="auto">
          <a:xfrm flipH="1">
            <a:off x="1763686" y="4005064"/>
            <a:ext cx="2088234" cy="236991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406" y="3481844"/>
            <a:ext cx="9358346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742950" indent="-742950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LOAD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“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Cacthutuc.lgo”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6" grpId="1" animBg="1"/>
      <p:bldP spid="7" grpId="0"/>
      <p:bldP spid="11" grpId="0" animBg="1"/>
      <p:bldP spid="11" grpId="1" animBg="1"/>
      <p:bldP spid="22" grpId="0" animBg="1"/>
      <p:bldP spid="22" grpId="1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THỦ TỤC TRONG LOGO (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53762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/>
          <p:nvPr/>
        </p:nvSpPr>
        <p:spPr bwMode="auto">
          <a:xfrm>
            <a:off x="714412" y="2219684"/>
            <a:ext cx="6233852" cy="503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4.Lưu thêm thủ tục mới </a:t>
            </a:r>
            <a:r>
              <a:rPr lang="en-US" sz="28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 </a:t>
            </a:r>
            <a:r>
              <a:rPr lang="en-US"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 </a:t>
            </a:r>
          </a:p>
        </p:txBody>
      </p:sp>
      <p:pic>
        <p:nvPicPr>
          <p:cNvPr id="9" name="Picture 8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/>
          <p:nvPr/>
        </p:nvSpPr>
        <p:spPr bwMode="auto">
          <a:xfrm>
            <a:off x="866812" y="2925763"/>
            <a:ext cx="7089564" cy="503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Thực hiện thủ tục Hinhvuong theo các bước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/>
          <p:nvPr/>
        </p:nvSpPr>
        <p:spPr bwMode="auto">
          <a:xfrm>
            <a:off x="866812" y="3645843"/>
            <a:ext cx="7593620" cy="503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Lưu thủ tục Hinhvuong vào tệp Cacthutuc.lgo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2" name="Picture 8" descr="Pictur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8100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3" name="WordArt 9"/>
          <p:cNvSpPr>
            <a:spLocks noChangeArrowheads="1" noChangeShapeType="1" noTextEdit="1"/>
          </p:cNvSpPr>
          <p:nvPr/>
        </p:nvSpPr>
        <p:spPr bwMode="auto">
          <a:xfrm>
            <a:off x="1938338" y="2000250"/>
            <a:ext cx="5208587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Củng cố</a:t>
            </a:r>
          </a:p>
        </p:txBody>
      </p:sp>
      <p:pic>
        <p:nvPicPr>
          <p:cNvPr id="13316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</p:bldLst>
  </p:timing>
</p:sld>
</file>

<file path=ppt/theme/theme1.xml><?xml version="1.0" encoding="utf-8"?>
<a:theme xmlns:a="http://schemas.openxmlformats.org/drawingml/2006/main" name="Thutucquyen3Nhu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Thutucquyen3Nhung</Template>
  <TotalTime>0</TotalTime>
  <Words>617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Thutucquyen3Nhung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</dc:creator>
  <cp:lastModifiedBy>SKY</cp:lastModifiedBy>
  <cp:revision>112</cp:revision>
  <dcterms:created xsi:type="dcterms:W3CDTF">2013-03-07T15:35:00Z</dcterms:created>
  <dcterms:modified xsi:type="dcterms:W3CDTF">2020-03-10T09:42:03Z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